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6" r:id="rId11"/>
  </p:sldIdLst>
  <p:sldSz cx="12192000" cy="6858000"/>
  <p:notesSz cx="6889750" cy="96075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6/15/2019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Bahnschrift Light Condensed" panose="020B0502040204020203" pitchFamily="34" charset="0"/>
              </a:rPr>
              <a:t>PELAKSANAAN PERUNTUKAN KUMPULAN WANG AMANAH PENYENGGARAAN JALAN NEGERI</a:t>
            </a:r>
            <a:br>
              <a:rPr lang="en-GB" dirty="0" smtClean="0">
                <a:latin typeface="Bahnschrift Light Condensed" panose="020B0502040204020203" pitchFamily="34" charset="0"/>
              </a:rPr>
            </a:br>
            <a:r>
              <a:rPr lang="en-GB" dirty="0" smtClean="0">
                <a:latin typeface="Bahnschrift Light Condensed" panose="020B0502040204020203" pitchFamily="34" charset="0"/>
              </a:rPr>
              <a:t>(KAPJN)</a:t>
            </a:r>
            <a:endParaRPr lang="en-GB" dirty="0">
              <a:latin typeface="Bahnschrift Light Condensed" panose="020B05020402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GB" sz="1600" dirty="0" smtClean="0"/>
              <a:t>BAHAGIAN KERAJAAN TEMPATAN </a:t>
            </a:r>
          </a:p>
          <a:p>
            <a:pPr algn="ctr">
              <a:spcBef>
                <a:spcPts val="0"/>
              </a:spcBef>
            </a:pPr>
            <a:r>
              <a:rPr lang="en-GB" sz="1600" dirty="0" smtClean="0"/>
              <a:t>PEJABAT SETIAUSAHA KERAJAAN NEGERI (SUK)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1078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2000" b="1" i="1" dirty="0" smtClean="0"/>
          </a:p>
          <a:p>
            <a:endParaRPr lang="en-GB" sz="2000" b="1" i="1" dirty="0"/>
          </a:p>
          <a:p>
            <a:r>
              <a:rPr lang="en-GB" sz="2000" b="1" i="1" dirty="0" smtClean="0"/>
              <a:t>SEKIAN……….. </a:t>
            </a:r>
            <a:endParaRPr lang="en-GB" sz="2000" b="1" i="1" dirty="0"/>
          </a:p>
        </p:txBody>
      </p:sp>
    </p:spTree>
    <p:extLst>
      <p:ext uri="{BB962C8B-B14F-4D97-AF65-F5344CB8AC3E}">
        <p14:creationId xmlns:p14="http://schemas.microsoft.com/office/powerpoint/2010/main" val="4286505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MENU</a:t>
            </a:r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4102906"/>
              </p:ext>
            </p:extLst>
          </p:nvPr>
        </p:nvGraphicFramePr>
        <p:xfrm>
          <a:off x="1155700" y="2384556"/>
          <a:ext cx="5193585" cy="654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654856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PENGENALAN</a:t>
                      </a:r>
                      <a:r>
                        <a:rPr lang="en-GB" baseline="0" dirty="0" smtClean="0"/>
                        <a:t> JALAN –JALAN DALAM SISTEM MARRIS ONLINE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2075940"/>
              </p:ext>
            </p:extLst>
          </p:nvPr>
        </p:nvGraphicFramePr>
        <p:xfrm>
          <a:off x="1166431" y="3116508"/>
          <a:ext cx="5193585" cy="592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592609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KATEGORI</a:t>
                      </a:r>
                      <a:r>
                        <a:rPr lang="en-GB" baseline="0" dirty="0" smtClean="0"/>
                        <a:t> JALAN –JALAN MARRIS ONLINE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2795572"/>
              </p:ext>
            </p:extLst>
          </p:nvPr>
        </p:nvGraphicFramePr>
        <p:xfrm>
          <a:off x="1154954" y="4455918"/>
          <a:ext cx="519358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566846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STATUS PENDAFTARAN JALAN MARRIS ONLINE</a:t>
                      </a:r>
                      <a:r>
                        <a:rPr lang="en-GB" baseline="0" dirty="0" smtClean="0"/>
                        <a:t> DI PBT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4826547"/>
              </p:ext>
            </p:extLst>
          </p:nvPr>
        </p:nvGraphicFramePr>
        <p:xfrm>
          <a:off x="1155700" y="5153519"/>
          <a:ext cx="5193585" cy="731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731954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LAPORAN AGIHAN PERUNTUKAN KAPJN KEPADA SELURUH</a:t>
                      </a:r>
                      <a:r>
                        <a:rPr lang="en-GB" baseline="0" dirty="0" smtClean="0"/>
                        <a:t> PBT NEGERI KELANTAN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180958"/>
              </p:ext>
            </p:extLst>
          </p:nvPr>
        </p:nvGraphicFramePr>
        <p:xfrm>
          <a:off x="1155700" y="5964886"/>
          <a:ext cx="519358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555767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LAPORAN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smtClean="0"/>
                        <a:t>PANJANG JALAN / SALIRAN DAN CERUN YANG </a:t>
                      </a:r>
                      <a:r>
                        <a:rPr lang="en-GB" baseline="0" dirty="0" smtClean="0"/>
                        <a:t>DILULUSKAN KEPADA PBT 2019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463664"/>
              </p:ext>
            </p:extLst>
          </p:nvPr>
        </p:nvGraphicFramePr>
        <p:xfrm>
          <a:off x="1151404" y="3784064"/>
          <a:ext cx="5193585" cy="592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3585"/>
              </a:tblGrid>
              <a:tr h="592609">
                <a:tc>
                  <a:txBody>
                    <a:bodyPr/>
                    <a:lstStyle/>
                    <a:p>
                      <a:pPr algn="l"/>
                      <a:r>
                        <a:rPr lang="en-GB" dirty="0" smtClean="0"/>
                        <a:t>KATEGORI</a:t>
                      </a:r>
                      <a:r>
                        <a:rPr lang="en-GB" baseline="0" dirty="0" smtClean="0"/>
                        <a:t> PENYENGGARAAN JALAN NEGERI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91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PENGENALAN JALAN – JALAN DALAM SISTEM MARRIS ONLINE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Sistem</a:t>
            </a:r>
            <a:r>
              <a:rPr lang="en-GB" dirty="0" smtClean="0"/>
              <a:t> </a:t>
            </a:r>
            <a:r>
              <a:rPr lang="en-GB" dirty="0" err="1" smtClean="0"/>
              <a:t>Maklumat</a:t>
            </a:r>
            <a:r>
              <a:rPr lang="en-GB" dirty="0" smtClean="0"/>
              <a:t> </a:t>
            </a:r>
            <a:r>
              <a:rPr lang="en-GB" dirty="0" err="1" smtClean="0"/>
              <a:t>Rekod-Rekod</a:t>
            </a:r>
            <a:r>
              <a:rPr lang="en-GB" dirty="0" smtClean="0"/>
              <a:t> </a:t>
            </a:r>
            <a:r>
              <a:rPr lang="en-GB" dirty="0" err="1" smtClean="0"/>
              <a:t>Jalan</a:t>
            </a:r>
            <a:r>
              <a:rPr lang="en-GB" dirty="0" smtClean="0"/>
              <a:t> Raya Malaysia (MARRIS) </a:t>
            </a:r>
            <a:r>
              <a:rPr lang="en-GB" dirty="0" err="1" smtClean="0"/>
              <a:t>digunakan</a:t>
            </a:r>
            <a:r>
              <a:rPr lang="en-GB" dirty="0" smtClean="0"/>
              <a:t> </a:t>
            </a:r>
            <a:r>
              <a:rPr lang="en-GB" dirty="0" err="1" smtClean="0"/>
              <a:t>bagi</a:t>
            </a:r>
            <a:r>
              <a:rPr lang="en-GB" dirty="0" smtClean="0"/>
              <a:t> </a:t>
            </a:r>
            <a:r>
              <a:rPr lang="en-GB" dirty="0" err="1" smtClean="0"/>
              <a:t>tujuan</a:t>
            </a:r>
            <a:r>
              <a:rPr lang="en-GB" dirty="0" smtClean="0"/>
              <a:t> </a:t>
            </a:r>
            <a:r>
              <a:rPr lang="en-GB" dirty="0" err="1" smtClean="0"/>
              <a:t>merekodkan</a:t>
            </a:r>
            <a:r>
              <a:rPr lang="en-GB" dirty="0" smtClean="0"/>
              <a:t> data-data </a:t>
            </a:r>
            <a:r>
              <a:rPr lang="en-GB" dirty="0" err="1" smtClean="0"/>
              <a:t>jalanraya</a:t>
            </a:r>
            <a:r>
              <a:rPr lang="en-GB" dirty="0" smtClean="0"/>
              <a:t> di </a:t>
            </a:r>
            <a:r>
              <a:rPr lang="en-GB" dirty="0" err="1" smtClean="0"/>
              <a:t>seluruh</a:t>
            </a:r>
            <a:r>
              <a:rPr lang="en-GB" dirty="0" smtClean="0"/>
              <a:t> </a:t>
            </a:r>
            <a:r>
              <a:rPr lang="en-GB" dirty="0" err="1" smtClean="0"/>
              <a:t>negeri</a:t>
            </a:r>
            <a:r>
              <a:rPr lang="en-GB" dirty="0" smtClean="0"/>
              <a:t> </a:t>
            </a:r>
            <a:r>
              <a:rPr lang="en-GB" dirty="0" err="1" smtClean="0"/>
              <a:t>merangkumi</a:t>
            </a:r>
            <a:r>
              <a:rPr lang="en-GB" dirty="0" smtClean="0"/>
              <a:t> </a:t>
            </a:r>
            <a:r>
              <a:rPr lang="en-GB" dirty="0" err="1" smtClean="0"/>
              <a:t>Jalan</a:t>
            </a:r>
            <a:r>
              <a:rPr lang="en-GB" dirty="0" smtClean="0"/>
              <a:t> Raya </a:t>
            </a:r>
            <a:r>
              <a:rPr lang="en-GB" dirty="0" err="1" smtClean="0"/>
              <a:t>Negeri</a:t>
            </a:r>
            <a:r>
              <a:rPr lang="en-GB" dirty="0" smtClean="0"/>
              <a:t>, </a:t>
            </a:r>
            <a:r>
              <a:rPr lang="en-GB" dirty="0" err="1" smtClean="0"/>
              <a:t>Jalan</a:t>
            </a:r>
            <a:r>
              <a:rPr lang="en-GB" dirty="0" smtClean="0"/>
              <a:t> Raya </a:t>
            </a:r>
            <a:r>
              <a:rPr lang="en-GB" dirty="0" err="1" smtClean="0"/>
              <a:t>Perbandaran</a:t>
            </a:r>
            <a:r>
              <a:rPr lang="en-GB" dirty="0" smtClean="0"/>
              <a:t>, </a:t>
            </a:r>
            <a:r>
              <a:rPr lang="en-GB" dirty="0" err="1" smtClean="0"/>
              <a:t>Jalan</a:t>
            </a:r>
            <a:r>
              <a:rPr lang="en-GB" dirty="0" smtClean="0"/>
              <a:t> </a:t>
            </a:r>
            <a:r>
              <a:rPr lang="en-GB" dirty="0" err="1" smtClean="0"/>
              <a:t>Kawasan</a:t>
            </a:r>
            <a:r>
              <a:rPr lang="en-GB" dirty="0" smtClean="0"/>
              <a:t> </a:t>
            </a:r>
            <a:r>
              <a:rPr lang="en-GB" dirty="0" err="1" smtClean="0"/>
              <a:t>Perumahan</a:t>
            </a:r>
            <a:r>
              <a:rPr lang="en-GB" dirty="0"/>
              <a:t> </a:t>
            </a:r>
            <a:r>
              <a:rPr lang="en-GB" dirty="0" err="1" smtClean="0"/>
              <a:t>Murah</a:t>
            </a:r>
            <a:r>
              <a:rPr lang="en-GB" dirty="0" smtClean="0"/>
              <a:t>, </a:t>
            </a:r>
            <a:r>
              <a:rPr lang="en-GB" dirty="0" err="1" smtClean="0"/>
              <a:t>Lorong</a:t>
            </a:r>
            <a:r>
              <a:rPr lang="en-GB" dirty="0" smtClean="0"/>
              <a:t> </a:t>
            </a:r>
            <a:r>
              <a:rPr lang="en-GB" dirty="0" err="1" smtClean="0"/>
              <a:t>Belakang</a:t>
            </a:r>
            <a:r>
              <a:rPr lang="en-GB" dirty="0" smtClean="0"/>
              <a:t>, </a:t>
            </a:r>
            <a:r>
              <a:rPr lang="en-GB" dirty="0" err="1" smtClean="0"/>
              <a:t>Jalan</a:t>
            </a:r>
            <a:r>
              <a:rPr lang="en-GB" dirty="0" smtClean="0"/>
              <a:t> </a:t>
            </a:r>
            <a:r>
              <a:rPr lang="en-GB" dirty="0" err="1" smtClean="0"/>
              <a:t>Sehala</a:t>
            </a:r>
            <a:r>
              <a:rPr lang="en-GB" dirty="0" smtClean="0"/>
              <a:t> </a:t>
            </a:r>
            <a:r>
              <a:rPr lang="en-GB" dirty="0" err="1" smtClean="0"/>
              <a:t>Pulau</a:t>
            </a:r>
            <a:r>
              <a:rPr lang="en-GB" dirty="0" smtClean="0"/>
              <a:t> </a:t>
            </a:r>
            <a:r>
              <a:rPr lang="en-GB" dirty="0" err="1" smtClean="0"/>
              <a:t>Pelancongan</a:t>
            </a:r>
            <a:r>
              <a:rPr lang="en-GB" dirty="0" smtClean="0"/>
              <a:t>, </a:t>
            </a:r>
            <a:r>
              <a:rPr lang="en-GB" dirty="0" err="1" smtClean="0"/>
              <a:t>Jalan</a:t>
            </a:r>
            <a:r>
              <a:rPr lang="en-GB" dirty="0"/>
              <a:t> </a:t>
            </a:r>
            <a:r>
              <a:rPr lang="en-GB" dirty="0" err="1" smtClean="0"/>
              <a:t>Kampung</a:t>
            </a:r>
            <a:r>
              <a:rPr lang="en-GB" dirty="0" smtClean="0"/>
              <a:t> </a:t>
            </a:r>
            <a:r>
              <a:rPr lang="en-GB" dirty="0" err="1" smtClean="0"/>
              <a:t>dan</a:t>
            </a:r>
            <a:r>
              <a:rPr lang="en-GB" dirty="0" smtClean="0"/>
              <a:t> </a:t>
            </a:r>
            <a:r>
              <a:rPr lang="en-GB" dirty="0" err="1" smtClean="0"/>
              <a:t>Jalan</a:t>
            </a:r>
            <a:r>
              <a:rPr lang="en-GB" dirty="0" smtClean="0"/>
              <a:t> </a:t>
            </a:r>
            <a:r>
              <a:rPr lang="en-GB" dirty="0" err="1" smtClean="0"/>
              <a:t>Pertanian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Hanya</a:t>
            </a:r>
            <a:r>
              <a:rPr lang="en-GB" dirty="0" smtClean="0"/>
              <a:t> </a:t>
            </a:r>
            <a:r>
              <a:rPr lang="en-GB" dirty="0" err="1" smtClean="0"/>
              <a:t>jalan</a:t>
            </a:r>
            <a:r>
              <a:rPr lang="en-GB" dirty="0" smtClean="0"/>
              <a:t> - </a:t>
            </a:r>
            <a:r>
              <a:rPr lang="en-GB" dirty="0" err="1" smtClean="0"/>
              <a:t>jalan</a:t>
            </a:r>
            <a:r>
              <a:rPr lang="en-GB" dirty="0" smtClean="0"/>
              <a:t> </a:t>
            </a:r>
            <a:r>
              <a:rPr lang="en-GB" dirty="0" err="1" smtClean="0"/>
              <a:t>negeri</a:t>
            </a:r>
            <a:r>
              <a:rPr lang="en-GB" dirty="0" smtClean="0"/>
              <a:t> yang </a:t>
            </a:r>
            <a:r>
              <a:rPr lang="en-GB" dirty="0" err="1" smtClean="0"/>
              <a:t>berdaftar</a:t>
            </a:r>
            <a:r>
              <a:rPr lang="en-GB" dirty="0" smtClean="0"/>
              <a:t> </a:t>
            </a:r>
            <a:r>
              <a:rPr lang="en-GB" dirty="0" err="1" smtClean="0"/>
              <a:t>dalam</a:t>
            </a:r>
            <a:r>
              <a:rPr lang="en-GB" dirty="0" smtClean="0"/>
              <a:t> </a:t>
            </a:r>
            <a:r>
              <a:rPr lang="en-GB" dirty="0" err="1" smtClean="0"/>
              <a:t>Sistem</a:t>
            </a:r>
            <a:r>
              <a:rPr lang="en-GB" dirty="0" smtClean="0"/>
              <a:t> MARRIS online </a:t>
            </a:r>
            <a:r>
              <a:rPr lang="en-GB" dirty="0" err="1" smtClean="0"/>
              <a:t>layak</a:t>
            </a:r>
            <a:r>
              <a:rPr lang="en-GB" dirty="0" smtClean="0"/>
              <a:t> </a:t>
            </a:r>
            <a:r>
              <a:rPr lang="en-GB" dirty="0" err="1" smtClean="0"/>
              <a:t>untuk</a:t>
            </a:r>
            <a:r>
              <a:rPr lang="en-GB" dirty="0" smtClean="0"/>
              <a:t> </a:t>
            </a:r>
            <a:r>
              <a:rPr lang="en-GB" dirty="0" err="1" smtClean="0"/>
              <a:t>disediakan</a:t>
            </a:r>
            <a:r>
              <a:rPr lang="en-GB" dirty="0" smtClean="0"/>
              <a:t> </a:t>
            </a:r>
            <a:r>
              <a:rPr lang="en-GB" dirty="0" err="1" smtClean="0"/>
              <a:t>pemberian</a:t>
            </a:r>
            <a:r>
              <a:rPr lang="en-GB" dirty="0" smtClean="0"/>
              <a:t> </a:t>
            </a:r>
            <a:r>
              <a:rPr lang="en-GB" dirty="0" err="1" smtClean="0"/>
              <a:t>penyenggaraan</a:t>
            </a:r>
            <a:r>
              <a:rPr lang="en-GB" dirty="0" smtClean="0"/>
              <a:t> </a:t>
            </a:r>
            <a:r>
              <a:rPr lang="en-GB" dirty="0" err="1" smtClean="0"/>
              <a:t>jalan</a:t>
            </a:r>
            <a:r>
              <a:rPr lang="en-GB" dirty="0" smtClean="0"/>
              <a:t> </a:t>
            </a:r>
            <a:r>
              <a:rPr lang="en-GB" dirty="0" err="1" smtClean="0"/>
              <a:t>negeri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4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KATEGORI JALAN – JALAN MARRIS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1554176"/>
              </p:ext>
            </p:extLst>
          </p:nvPr>
        </p:nvGraphicFramePr>
        <p:xfrm>
          <a:off x="1155700" y="2637018"/>
          <a:ext cx="8052694" cy="4725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215"/>
                <a:gridCol w="1623657"/>
                <a:gridCol w="1188328"/>
                <a:gridCol w="1353048"/>
                <a:gridCol w="1731446"/>
              </a:tblGrid>
              <a:tr h="606466">
                <a:tc>
                  <a:txBody>
                    <a:bodyPr/>
                    <a:lstStyle/>
                    <a:p>
                      <a:r>
                        <a:rPr lang="en-GB" dirty="0" smtClean="0"/>
                        <a:t>KATEGORI JALAN </a:t>
                      </a:r>
                      <a:endParaRPr lang="en-GB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GB" sz="1600" dirty="0" smtClean="0"/>
                        <a:t>AGENSI</a:t>
                      </a:r>
                      <a:r>
                        <a:rPr lang="en-GB" sz="1600" baseline="0" dirty="0" smtClean="0"/>
                        <a:t> PENDAFTARAN</a:t>
                      </a:r>
                      <a:endParaRPr lang="en-GB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649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JKR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>
                          <a:solidFill>
                            <a:srgbClr val="FF0000"/>
                          </a:solidFill>
                        </a:rPr>
                        <a:t>PBT</a:t>
                      </a:r>
                      <a:r>
                        <a:rPr lang="en-GB" sz="16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JPS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PTJ</a:t>
                      </a:r>
                      <a:endParaRPr lang="en-GB" sz="1600" dirty="0"/>
                    </a:p>
                  </a:txBody>
                  <a:tcPr/>
                </a:tc>
              </a:tr>
              <a:tr h="364971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baseline="0" dirty="0" smtClean="0"/>
                        <a:t> Raya </a:t>
                      </a:r>
                      <a:r>
                        <a:rPr lang="en-GB" sz="1400" baseline="0" dirty="0" err="1" smtClean="0"/>
                        <a:t>Negeri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√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</a:tr>
              <a:tr h="50996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dirty="0" smtClean="0"/>
                        <a:t> Raya </a:t>
                      </a:r>
                      <a:r>
                        <a:rPr lang="en-GB" sz="1400" dirty="0" err="1" smtClean="0"/>
                        <a:t>Bandaran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algn="ctr"/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</a:tr>
              <a:tr h="797085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Kawasan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Perumahan</a:t>
                      </a:r>
                      <a:r>
                        <a:rPr lang="en-GB" sz="1400" baseline="0" dirty="0" smtClean="0"/>
                        <a:t> Kos </a:t>
                      </a:r>
                      <a:r>
                        <a:rPr lang="en-GB" sz="1400" baseline="0" dirty="0" err="1" smtClean="0"/>
                        <a:t>Rendah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algn="ctr"/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/>
                    </a:p>
                  </a:txBody>
                  <a:tcPr/>
                </a:tc>
              </a:tr>
              <a:tr h="50996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Lorong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Belakang</a:t>
                      </a:r>
                      <a:r>
                        <a:rPr lang="en-GB" sz="1400" baseline="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√</a:t>
                      </a:r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/>
                    </a:p>
                  </a:txBody>
                  <a:tcPr/>
                </a:tc>
              </a:tr>
              <a:tr h="50996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Pertanian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</a:tr>
              <a:tr h="50996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Kampung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√</a:t>
                      </a:r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</a:tr>
              <a:tr h="50996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Jalan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Pulau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Pelancongan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√</a:t>
                      </a:r>
                    </a:p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algn="ctr"/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54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2400" dirty="0" smtClean="0"/>
              <a:t>KATEGORI PENYENGGARAAN JALAN NEGERI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600" b="1" dirty="0" smtClean="0"/>
              <a:t>PENYENGGARAAN RUTIN (BERJADUAL)</a:t>
            </a:r>
          </a:p>
          <a:p>
            <a:r>
              <a:rPr lang="en-GB" sz="1600" b="1" dirty="0" smtClean="0"/>
              <a:t>PENYENGGARAAN BERKALA</a:t>
            </a:r>
          </a:p>
          <a:p>
            <a:r>
              <a:rPr lang="en-GB" sz="1600" b="1" dirty="0" smtClean="0"/>
              <a:t>PENYENGGARAAN KECEMASAN</a:t>
            </a:r>
          </a:p>
          <a:p>
            <a:r>
              <a:rPr lang="en-GB" sz="1600" b="1" dirty="0" smtClean="0"/>
              <a:t>PENYENGGARAAN PENCEGAHAN(PREVENTIVE)</a:t>
            </a:r>
          </a:p>
          <a:p>
            <a:r>
              <a:rPr lang="en-GB" sz="1600" b="1" dirty="0" smtClean="0"/>
              <a:t>HAD SEMPADAN PENYENGGARAN CERUN</a:t>
            </a:r>
          </a:p>
          <a:p>
            <a:pPr marL="0" indent="0">
              <a:buNone/>
            </a:pPr>
            <a:r>
              <a:rPr lang="en-GB" sz="1600" dirty="0"/>
              <a:t>	</a:t>
            </a:r>
            <a:r>
              <a:rPr lang="en-GB" sz="1600" dirty="0" err="1" smtClean="0"/>
              <a:t>i</a:t>
            </a:r>
            <a:r>
              <a:rPr lang="en-GB" sz="1600" dirty="0" smtClean="0"/>
              <a:t>) </a:t>
            </a:r>
            <a:r>
              <a:rPr lang="en-GB" sz="1600" dirty="0" err="1" smtClean="0"/>
              <a:t>Penyenggaraan</a:t>
            </a:r>
            <a:r>
              <a:rPr lang="en-GB" sz="1600" dirty="0" smtClean="0"/>
              <a:t> </a:t>
            </a:r>
            <a:r>
              <a:rPr lang="en-GB" sz="1600" dirty="0" err="1" smtClean="0"/>
              <a:t>Rutin</a:t>
            </a:r>
            <a:endParaRPr lang="en-GB" sz="1600" dirty="0" smtClean="0"/>
          </a:p>
          <a:p>
            <a:pPr marL="0" indent="0">
              <a:buNone/>
            </a:pPr>
            <a:r>
              <a:rPr lang="en-GB" sz="1600" dirty="0"/>
              <a:t>	</a:t>
            </a:r>
            <a:r>
              <a:rPr lang="en-GB" sz="1600" dirty="0" smtClean="0"/>
              <a:t>ii) </a:t>
            </a:r>
            <a:r>
              <a:rPr lang="en-GB" sz="1600" dirty="0" err="1" smtClean="0"/>
              <a:t>Penyenggaraan</a:t>
            </a:r>
            <a:r>
              <a:rPr lang="en-GB" sz="1600" dirty="0" smtClean="0"/>
              <a:t> </a:t>
            </a:r>
            <a:r>
              <a:rPr lang="en-GB" sz="1600" dirty="0" err="1" smtClean="0"/>
              <a:t>Berkala</a:t>
            </a:r>
            <a:endParaRPr lang="en-GB" sz="1600" dirty="0" smtClean="0"/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r>
              <a:rPr lang="en-GB" sz="1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15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076" y="973668"/>
            <a:ext cx="8761413" cy="706964"/>
          </a:xfrm>
        </p:spPr>
        <p:txBody>
          <a:bodyPr/>
          <a:lstStyle/>
          <a:p>
            <a:pPr algn="ctr"/>
            <a:r>
              <a:rPr lang="en-GB" dirty="0" smtClean="0"/>
              <a:t>STATUS PENDAFTARAN JALAN MARRIS ONLINE DI PBT MEI 2019 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315198"/>
              </p:ext>
            </p:extLst>
          </p:nvPr>
        </p:nvGraphicFramePr>
        <p:xfrm>
          <a:off x="1187075" y="2334551"/>
          <a:ext cx="9244811" cy="4440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993"/>
                <a:gridCol w="5934179"/>
                <a:gridCol w="2705639"/>
              </a:tblGrid>
              <a:tr h="44728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BIL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PBT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PANJANG JALAN (KM)</a:t>
                      </a:r>
                      <a:endParaRPr lang="en-GB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PERBANDARAN KOTA BHARU – BRI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464.801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KETEREH – 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378.760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PUTEH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661.376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BACHOK – BPI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108.150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TUMPAT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148.660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6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MAS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205.611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TANAH MERAH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337.597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MACHANG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152.124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9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KUALA</a:t>
                      </a:r>
                      <a:r>
                        <a:rPr lang="en-GB" sz="1400" baseline="0" dirty="0" smtClean="0"/>
                        <a:t> KRAI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192.439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DABONG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301.967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GUA MUSANG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112.198</a:t>
                      </a:r>
                      <a:endParaRPr lang="en-GB" sz="1400" dirty="0"/>
                    </a:p>
                  </a:txBody>
                  <a:tcPr/>
                </a:tc>
              </a:tr>
              <a:tr h="29865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JELI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222.604</a:t>
                      </a:r>
                      <a:endParaRPr lang="en-GB" sz="1400" dirty="0"/>
                    </a:p>
                  </a:txBody>
                  <a:tcPr/>
                </a:tc>
              </a:tr>
              <a:tr h="328518">
                <a:tc gridSpan="2">
                  <a:txBody>
                    <a:bodyPr/>
                    <a:lstStyle/>
                    <a:p>
                      <a:pPr algn="r"/>
                      <a:r>
                        <a:rPr lang="en-GB" sz="1600" b="1" dirty="0" smtClean="0"/>
                        <a:t>JUMLAH</a:t>
                      </a:r>
                      <a:r>
                        <a:rPr lang="en-GB" sz="1600" b="1" baseline="0" dirty="0" smtClean="0"/>
                        <a:t> PANJANG JALAN (KM)</a:t>
                      </a:r>
                      <a:endParaRPr lang="en-GB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3,286.287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3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89812" cy="706964"/>
          </a:xfrm>
        </p:spPr>
        <p:txBody>
          <a:bodyPr/>
          <a:lstStyle/>
          <a:p>
            <a:pPr algn="ctr"/>
            <a:r>
              <a:rPr lang="en-GB" sz="2400" dirty="0" smtClean="0"/>
              <a:t>LAPORAN AGIHAN PERUNTUKAN KUMPULAN WANG AMANAH PENYENGGARAAN JALAN NEGERI (KAPJN) NEGERI KELANTAN  MEI 2019</a:t>
            </a:r>
            <a:endParaRPr lang="en-GB" sz="24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218024"/>
              </p:ext>
            </p:extLst>
          </p:nvPr>
        </p:nvGraphicFramePr>
        <p:xfrm>
          <a:off x="1387403" y="2368103"/>
          <a:ext cx="8824914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827"/>
                <a:gridCol w="5287449"/>
                <a:gridCol w="2941638"/>
              </a:tblGrid>
              <a:tr h="353539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BIL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PBT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JUMLAH</a:t>
                      </a:r>
                      <a:r>
                        <a:rPr lang="en-GB" baseline="0" dirty="0" smtClean="0"/>
                        <a:t> (RM)</a:t>
                      </a:r>
                      <a:endParaRPr lang="en-GB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PERBANDARAN KOTA BHARU – BRI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3,002,000.00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KETEREH – 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1,400,000.00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PUTEH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1,065,000.00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BACHOK – BPI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1,100,000.00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TUMPAT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780,000.00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6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MAS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1,210,000.00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TANAH MERAH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1,390,000.00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MACHANG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1,010,000.00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9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KUALA</a:t>
                      </a:r>
                      <a:r>
                        <a:rPr lang="en-GB" sz="1400" baseline="0" dirty="0" smtClean="0"/>
                        <a:t> KRAI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1,140,000.00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DABONG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810,000.00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GUA MUSANG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1,123,000.00</a:t>
                      </a:r>
                      <a:endParaRPr lang="en-GB" sz="1400" dirty="0"/>
                    </a:p>
                  </a:txBody>
                  <a:tcPr/>
                </a:tc>
              </a:tr>
              <a:tr h="2946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JELI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970,000.00</a:t>
                      </a:r>
                      <a:endParaRPr lang="en-GB" sz="1400" dirty="0"/>
                    </a:p>
                  </a:txBody>
                  <a:tcPr/>
                </a:tc>
              </a:tr>
              <a:tr h="324077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JUMLAH KESELURUHAN 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b="1" dirty="0" smtClean="0"/>
                        <a:t>15,000,000,00</a:t>
                      </a:r>
                      <a:endParaRPr lang="en-GB" sz="1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710" y="960790"/>
            <a:ext cx="9766330" cy="706964"/>
          </a:xfrm>
        </p:spPr>
        <p:txBody>
          <a:bodyPr/>
          <a:lstStyle/>
          <a:p>
            <a:pPr algn="ctr"/>
            <a:r>
              <a:rPr lang="en-GB" sz="2400" dirty="0" smtClean="0"/>
              <a:t>LAPORAN PANJANG JALAN /SALIRAN DAN CERUN YANG TELAH DILULUSKAN BAGI PERUNTUKAN KAPJN PBT NEGERI KELANTAN                  </a:t>
            </a:r>
            <a:br>
              <a:rPr lang="en-GB" sz="2400" dirty="0" smtClean="0"/>
            </a:br>
            <a:r>
              <a:rPr lang="en-GB" sz="2400" dirty="0" smtClean="0"/>
              <a:t> MEI 2019</a:t>
            </a:r>
            <a:endParaRPr lang="en-GB" sz="24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310737"/>
              </p:ext>
            </p:extLst>
          </p:nvPr>
        </p:nvGraphicFramePr>
        <p:xfrm>
          <a:off x="888643" y="2498501"/>
          <a:ext cx="10341738" cy="3751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518"/>
                <a:gridCol w="3717794"/>
                <a:gridCol w="957237"/>
                <a:gridCol w="1184856"/>
                <a:gridCol w="1249251"/>
                <a:gridCol w="1169648"/>
                <a:gridCol w="1586434"/>
              </a:tblGrid>
              <a:tr h="862885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BIL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PBT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BIL</a:t>
                      </a:r>
                      <a:r>
                        <a:rPr lang="en-GB" sz="1600" baseline="0" dirty="0" smtClean="0"/>
                        <a:t> PROJEK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JALAN</a:t>
                      </a:r>
                      <a:r>
                        <a:rPr lang="en-GB" sz="1600" baseline="0" dirty="0" smtClean="0"/>
                        <a:t>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SALIRAN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CERUN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JUMLAH PERUNTUKAN (RM)</a:t>
                      </a:r>
                      <a:endParaRPr lang="en-GB" sz="1600" dirty="0"/>
                    </a:p>
                  </a:txBody>
                  <a:tcPr/>
                </a:tc>
              </a:tr>
              <a:tr h="547898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PERBANDARAN KOTA BHARU – BRI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34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13.68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1.331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3,002,000.00</a:t>
                      </a:r>
                      <a:endParaRPr lang="en-GB" sz="1400" dirty="0"/>
                    </a:p>
                  </a:txBody>
                  <a:tcPr/>
                </a:tc>
              </a:tr>
              <a:tr h="4681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KETEREH – 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15.597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1,400,000.00</a:t>
                      </a:r>
                      <a:endParaRPr lang="en-GB" sz="1400" dirty="0"/>
                    </a:p>
                  </a:txBody>
                  <a:tcPr/>
                </a:tc>
              </a:tr>
              <a:tr h="4681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PUTEH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17.85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1,065,000.00</a:t>
                      </a:r>
                      <a:endParaRPr lang="en-GB" sz="1400" dirty="0"/>
                    </a:p>
                  </a:txBody>
                  <a:tcPr/>
                </a:tc>
              </a:tr>
              <a:tr h="4681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BACHOK – BPI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19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7.5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0.081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1,100,000.00</a:t>
                      </a:r>
                      <a:endParaRPr lang="en-GB" sz="1400" dirty="0"/>
                    </a:p>
                  </a:txBody>
                  <a:tcPr/>
                </a:tc>
              </a:tr>
              <a:tr h="4681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TUMPAT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5.1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780,000.00</a:t>
                      </a:r>
                      <a:endParaRPr lang="en-GB" sz="1400" dirty="0"/>
                    </a:p>
                  </a:txBody>
                  <a:tcPr/>
                </a:tc>
              </a:tr>
              <a:tr h="4681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6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</a:t>
                      </a:r>
                      <a:r>
                        <a:rPr lang="en-GB" sz="1400" baseline="0" dirty="0" smtClean="0"/>
                        <a:t> DAERAH PASIR MAS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8.4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1,210,000.00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247" y="960790"/>
            <a:ext cx="9775066" cy="706964"/>
          </a:xfrm>
        </p:spPr>
        <p:txBody>
          <a:bodyPr/>
          <a:lstStyle/>
          <a:p>
            <a:pPr algn="ctr"/>
            <a:r>
              <a:rPr lang="en-GB" sz="2400" dirty="0"/>
              <a:t>LAPORAN PANJANG </a:t>
            </a:r>
            <a:r>
              <a:rPr lang="en-GB" sz="2400" dirty="0" smtClean="0"/>
              <a:t>JALAN / SALIRAN DAN CERUN </a:t>
            </a:r>
            <a:r>
              <a:rPr lang="en-GB" sz="2400" dirty="0"/>
              <a:t>YANG TELAH DILULUSKAN BAGI PERUNTUKAN KAPJN PBT NEGERI KELANTAN  </a:t>
            </a:r>
            <a:r>
              <a:rPr lang="en-GB" sz="2400" dirty="0" smtClean="0"/>
              <a:t>         </a:t>
            </a:r>
            <a:br>
              <a:rPr lang="en-GB" sz="2400" dirty="0" smtClean="0"/>
            </a:br>
            <a:r>
              <a:rPr lang="en-GB" sz="2400" dirty="0" smtClean="0"/>
              <a:t>  MEI </a:t>
            </a:r>
            <a:r>
              <a:rPr lang="en-GB" sz="2400" dirty="0"/>
              <a:t>2019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5363346"/>
              </p:ext>
            </p:extLst>
          </p:nvPr>
        </p:nvGraphicFramePr>
        <p:xfrm>
          <a:off x="1014032" y="2603499"/>
          <a:ext cx="10370892" cy="3900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159"/>
                <a:gridCol w="3114757"/>
                <a:gridCol w="1039373"/>
                <a:gridCol w="1317935"/>
                <a:gridCol w="1481556"/>
                <a:gridCol w="1252749"/>
                <a:gridCol w="1710363"/>
              </a:tblGrid>
              <a:tr h="93886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BIL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PBT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BIL</a:t>
                      </a:r>
                      <a:r>
                        <a:rPr lang="en-GB" sz="1600" baseline="0" dirty="0" smtClean="0"/>
                        <a:t> PROJEK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JALAN</a:t>
                      </a:r>
                      <a:r>
                        <a:rPr lang="en-GB" sz="1600" baseline="0" dirty="0" smtClean="0"/>
                        <a:t>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SALIRAN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PANJANG CERUN (KM)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JUMLAH PERUNTUKAN (RM)</a:t>
                      </a:r>
                      <a:endParaRPr lang="en-GB" sz="16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TANAH MERAH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4.5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1.7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1,390,000.00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</a:t>
                      </a:r>
                      <a:r>
                        <a:rPr lang="en-GB" sz="1400" baseline="0" dirty="0" smtClean="0"/>
                        <a:t> MACHANG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2.25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1.35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1,010,000.00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9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KUALA</a:t>
                      </a:r>
                      <a:r>
                        <a:rPr lang="en-GB" sz="1400" baseline="0" dirty="0" smtClean="0"/>
                        <a:t> KRAI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6.9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1,140,000.00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DABONG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5.567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810,000.00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GUA MUSANG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5.50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0.714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0.020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1,123,000.00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MAJLIS DAERAH JELI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16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7.80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0.25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-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970,000.00</a:t>
                      </a:r>
                      <a:endParaRPr lang="en-GB" sz="1400" dirty="0"/>
                    </a:p>
                  </a:txBody>
                  <a:tcPr/>
                </a:tc>
              </a:tr>
              <a:tr h="423067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/>
                        <a:t>JUMLAH KESELURUHAN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/>
                        <a:t>203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/>
                        <a:t>100.644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/>
                        <a:t>5.746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 smtClean="0"/>
                        <a:t>0.020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 smtClean="0"/>
                        <a:t>15,000,000.00</a:t>
                      </a:r>
                      <a:endParaRPr lang="en-GB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6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468</TotalTime>
  <Words>604</Words>
  <Application>Microsoft Office PowerPoint</Application>
  <PresentationFormat>Widescreen</PresentationFormat>
  <Paragraphs>243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Bahnschrift Light Condensed</vt:lpstr>
      <vt:lpstr>Century Gothic</vt:lpstr>
      <vt:lpstr>Wingdings 3</vt:lpstr>
      <vt:lpstr>Ion Boardroom</vt:lpstr>
      <vt:lpstr>PELAKSANAAN PERUNTUKAN KUMPULAN WANG AMANAH PENYENGGARAAN JALAN NEGERI (KAPJN)</vt:lpstr>
      <vt:lpstr>MENU</vt:lpstr>
      <vt:lpstr>PENGENALAN JALAN – JALAN DALAM SISTEM MARRIS ONLINE</vt:lpstr>
      <vt:lpstr>KATEGORI JALAN – JALAN MARRIS</vt:lpstr>
      <vt:lpstr>KATEGORI PENYENGGARAAN JALAN NEGERI</vt:lpstr>
      <vt:lpstr>STATUS PENDAFTARAN JALAN MARRIS ONLINE DI PBT MEI 2019 </vt:lpstr>
      <vt:lpstr>LAPORAN AGIHAN PERUNTUKAN KUMPULAN WANG AMANAH PENYENGGARAAN JALAN NEGERI (KAPJN) NEGERI KELANTAN  MEI 2019</vt:lpstr>
      <vt:lpstr>LAPORAN PANJANG JALAN /SALIRAN DAN CERUN YANG TELAH DILULUSKAN BAGI PERUNTUKAN KAPJN PBT NEGERI KELANTAN                    MEI 2019</vt:lpstr>
      <vt:lpstr>LAPORAN PANJANG JALAN / SALIRAN DAN CERUN YANG TELAH DILULUSKAN BAGI PERUNTUKAN KAPJN PBT NEGERI KELANTAN              MEI 2019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PELAKSANAAN PERUNTUKAN KUMPULAN WANG AMANAH PENYENGGARAAN JALAN NEGERI</dc:title>
  <dc:creator>LENOVO</dc:creator>
  <cp:lastModifiedBy>KTPTSM</cp:lastModifiedBy>
  <cp:revision>34</cp:revision>
  <cp:lastPrinted>2019-06-15T04:39:03Z</cp:lastPrinted>
  <dcterms:created xsi:type="dcterms:W3CDTF">2019-06-13T02:57:58Z</dcterms:created>
  <dcterms:modified xsi:type="dcterms:W3CDTF">2019-06-15T04:54:05Z</dcterms:modified>
</cp:coreProperties>
</file>